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FF"/>
    <a:srgbClr val="17991D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350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 advTm="16130"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6130">
    <p:cover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tr/url?sa=i&amp;source=images&amp;cd=&amp;cad=rja&amp;uact=8&amp;ved=0CAgQjRw4Dw&amp;url=http://www.ntvmsnbc.com/id/24937209/&amp;ei=22FOVI_BKvGO7Abw44CoBA&amp;psig=AFQjCNGNNMs_odj0W8BcG7OZp8hpkLzApg&amp;ust=141450940377877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sa=i&amp;source=images&amp;cd=&amp;cad=rja&amp;uact=8&amp;ved=0CAgQjRw4kgI&amp;url=http://www.gelisimakademi.com/&amp;ei=BFlOVPjHMKPU7AbX1YGACg&amp;psig=AFQjCNH0Vpoe45DnIwaVMHLfpmynFjtLRw&amp;ust=141450714088146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tr/url?sa=i&amp;source=images&amp;cd=&amp;cad=rja&amp;uact=8&amp;ved=0CAgQjRw&amp;url=http://www.resimrehberi.com/resimleri/6030/genclik-ve-ihtiyarlik.html&amp;ei=11lOVIuxEcmw7Ab1l4GQAg&amp;psig=AFQjCNGyhLdevkwzkqyuciB0Y-0LVPhbFw&amp;ust=141450735137073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r/url?sa=i&amp;source=images&amp;cd=&amp;cad=rja&amp;uact=8&amp;ved=0CAgQjRw&amp;url=http://www.storytechfuture.com/2014/09/insan-hiz-salgini-ndan-kurtulmak-zorunda/&amp;ei=ZltOVLffFpHY7Ab1rYDgCA&amp;psig=AFQjCNFnuczc0RjDptE_zaCwbH78R2fp5Q&amp;ust=141450775044876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672408"/>
          </a:xfrm>
        </p:spPr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/>
              <a:t/>
            </a:r>
            <a:br>
              <a:rPr lang="tr-TR" b="1" i="1" dirty="0"/>
            </a:br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 smtClean="0"/>
              <a:t>“</a:t>
            </a:r>
            <a:r>
              <a:rPr lang="tr-TR" b="1" i="1" dirty="0"/>
              <a:t>ZAMAN, ÖMÜRDÜR;</a:t>
            </a:r>
            <a:r>
              <a:rPr lang="tr-TR" dirty="0"/>
              <a:t/>
            </a:r>
            <a:br>
              <a:rPr lang="tr-TR" dirty="0"/>
            </a:br>
            <a:r>
              <a:rPr lang="tr-TR" b="1" i="1" dirty="0"/>
              <a:t> ZAMANIN BOŞA GEÇİRİLMESİ, ÖMRÜN BOŞA GEÇİRİLMESİDİR.” </a:t>
            </a:r>
            <a:r>
              <a:rPr lang="tr-TR" dirty="0"/>
              <a:t/>
            </a:r>
            <a:br>
              <a:rPr lang="tr-TR" dirty="0"/>
            </a:br>
            <a:r>
              <a:rPr lang="tr-TR" i="1" dirty="0"/>
              <a:t>(İBRAHİM CANAN)</a:t>
            </a:r>
            <a:endParaRPr lang="tr-TR" dirty="0"/>
          </a:p>
        </p:txBody>
      </p:sp>
      <p:pic>
        <p:nvPicPr>
          <p:cNvPr id="1026" name="Picture 2" descr="http://www.cagdasonen.com/wp-content/uploads/2010/07/cloc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" y="0"/>
            <a:ext cx="9145016" cy="4005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00448235"/>
      </p:ext>
    </p:extLst>
  </p:cSld>
  <p:clrMapOvr>
    <a:masterClrMapping/>
  </p:clrMapOvr>
  <p:transition advClick="0" advTm="16359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BAŞARIYI HEDEFLEYİN,</a:t>
            </a:r>
          </a:p>
          <a:p>
            <a:pPr algn="ctr">
              <a:buNone/>
            </a:pPr>
            <a:r>
              <a:rPr lang="tr-TR" b="1" dirty="0" smtClean="0"/>
              <a:t>BAŞARILI OLMAYA ÇALIŞIN!</a:t>
            </a:r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KENDİNİZLE YARIŞIN;</a:t>
            </a:r>
          </a:p>
          <a:p>
            <a:pPr algn="ctr">
              <a:buNone/>
            </a:pPr>
            <a:r>
              <a:rPr lang="tr-TR" b="1" dirty="0" smtClean="0"/>
              <a:t>KENDİNİZİ GEÇMEYE ÇALIŞIN!</a:t>
            </a:r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BU DURUMDA, ADIM ADIM BAŞARIYA YAKLAŞMIŞ OLACAKSINIZ!</a:t>
            </a:r>
            <a:endParaRPr lang="tr-TR" b="1" dirty="0"/>
          </a:p>
        </p:txBody>
      </p:sp>
    </p:spTree>
  </p:cSld>
  <p:clrMapOvr>
    <a:masterClrMapping/>
  </p:clrMapOvr>
  <p:transition advClick="0" advTm="18391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3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tr-TR" sz="4000" b="1" dirty="0" smtClean="0"/>
          </a:p>
          <a:p>
            <a:pPr marL="0" lvl="0" indent="0" algn="ctr">
              <a:buNone/>
            </a:pPr>
            <a:r>
              <a:rPr lang="tr-TR" sz="4000" b="1" dirty="0" smtClean="0"/>
              <a:t>GELECEKTE NE OLACAĞINIZI, </a:t>
            </a:r>
          </a:p>
          <a:p>
            <a:pPr marL="0" lvl="0" indent="0" algn="ctr">
              <a:buNone/>
            </a:pPr>
            <a:r>
              <a:rPr lang="tr-TR" sz="4000" b="1" dirty="0" smtClean="0"/>
              <a:t>OKUDUKLARINIZ, </a:t>
            </a:r>
          </a:p>
          <a:p>
            <a:pPr marL="0" lvl="0" indent="0" algn="ctr">
              <a:buNone/>
            </a:pPr>
            <a:r>
              <a:rPr lang="tr-TR" sz="4000" b="1" dirty="0" smtClean="0"/>
              <a:t>SEYRETTİKLERİNİZ </a:t>
            </a:r>
          </a:p>
          <a:p>
            <a:pPr marL="0" lvl="0" indent="0" algn="ctr">
              <a:buNone/>
            </a:pPr>
            <a:r>
              <a:rPr lang="tr-TR" sz="4000" b="1" dirty="0" smtClean="0"/>
              <a:t>VE </a:t>
            </a:r>
          </a:p>
          <a:p>
            <a:pPr marL="0" lvl="0" indent="0" algn="ctr">
              <a:buNone/>
            </a:pPr>
            <a:r>
              <a:rPr lang="tr-TR" sz="4000" b="1" dirty="0" smtClean="0"/>
              <a:t>BİRLİKTE OLDUĞUNUZ İNSANLAR BELİRLEYECEKTİR.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076780"/>
      </p:ext>
    </p:extLst>
  </p:cSld>
  <p:clrMapOvr>
    <a:masterClrMapping/>
  </p:clrMapOvr>
  <p:transition advClick="0" advTm="17468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991D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BAŞARIYA GÖTÜREN YOL: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43808" y="1600200"/>
            <a:ext cx="4896544" cy="4525963"/>
          </a:xfrm>
        </p:spPr>
        <p:txBody>
          <a:bodyPr>
            <a:normAutofit/>
          </a:bodyPr>
          <a:lstStyle/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PLANLI</a:t>
            </a:r>
          </a:p>
          <a:p>
            <a:pPr algn="ctr"/>
            <a:r>
              <a:rPr lang="tr-TR" sz="4000" b="1" dirty="0" smtClean="0"/>
              <a:t>VERİMLİ</a:t>
            </a:r>
          </a:p>
          <a:p>
            <a:pPr algn="ctr"/>
            <a:r>
              <a:rPr lang="tr-TR" sz="4000" b="1" dirty="0" smtClean="0"/>
              <a:t>AZİMLİ </a:t>
            </a:r>
          </a:p>
          <a:p>
            <a:pPr algn="ctr">
              <a:buNone/>
            </a:pPr>
            <a:r>
              <a:rPr lang="tr-TR" sz="4000" b="1" dirty="0" smtClean="0"/>
              <a:t>         ÇALIŞMAKTIR.</a:t>
            </a:r>
            <a:endParaRPr lang="tr-TR" sz="4000" b="1" dirty="0"/>
          </a:p>
        </p:txBody>
      </p:sp>
      <p:pic>
        <p:nvPicPr>
          <p:cNvPr id="1026" name="Picture 2" descr="http://t2.gstatic.com/images?q=tbn:ANd9GcQ8CEAZqrErP1K4W-aeKFmwt8-IO2l8AvwVfI1OfmbZ6A_1cA5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92696"/>
            <a:ext cx="2219325" cy="55446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7187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23928" y="980728"/>
            <a:ext cx="4824536" cy="5145435"/>
          </a:xfrm>
        </p:spPr>
        <p:txBody>
          <a:bodyPr/>
          <a:lstStyle/>
          <a:p>
            <a:pPr algn="ctr"/>
            <a:endParaRPr lang="tr-TR" b="1" dirty="0" smtClean="0"/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sz="3600" b="1" dirty="0" smtClean="0"/>
              <a:t>“BİLGİ” 5 HARFLİDİR;</a:t>
            </a:r>
          </a:p>
          <a:p>
            <a:pPr algn="ctr">
              <a:buNone/>
            </a:pPr>
            <a:endParaRPr lang="tr-TR" sz="3600" b="1" dirty="0" smtClean="0"/>
          </a:p>
          <a:p>
            <a:pPr algn="ctr">
              <a:buNone/>
            </a:pPr>
            <a:r>
              <a:rPr lang="tr-TR" sz="3600" b="1" dirty="0" smtClean="0"/>
              <a:t>5’TE 4’Ü…</a:t>
            </a:r>
          </a:p>
          <a:p>
            <a:pPr algn="ctr"/>
            <a:endParaRPr lang="tr-TR" sz="3600" b="1" dirty="0" smtClean="0"/>
          </a:p>
          <a:p>
            <a:pPr algn="ctr">
              <a:buNone/>
            </a:pPr>
            <a:r>
              <a:rPr lang="tr-TR" sz="3600" b="1" dirty="0" smtClean="0"/>
              <a:t>“İLGİ”DİR.</a:t>
            </a:r>
          </a:p>
          <a:p>
            <a:pPr algn="ctr">
              <a:buNone/>
            </a:pPr>
            <a:endParaRPr lang="tr-TR" b="1" strike="sngStrike" dirty="0"/>
          </a:p>
        </p:txBody>
      </p:sp>
      <p:pic>
        <p:nvPicPr>
          <p:cNvPr id="1026" name="Picture 2" descr="http://www.simiteks.com/resimler/onemli-bilg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3456384" cy="37444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500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185592"/>
            <a:ext cx="8147248" cy="36724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600" b="1" dirty="0" smtClean="0"/>
          </a:p>
          <a:p>
            <a:pPr marL="0" indent="0" algn="ctr">
              <a:buNone/>
            </a:pPr>
            <a:r>
              <a:rPr lang="tr-TR" sz="3600" b="1" dirty="0" smtClean="0"/>
              <a:t>“</a:t>
            </a:r>
            <a:r>
              <a:rPr lang="tr-TR" sz="3600" b="1" dirty="0"/>
              <a:t>YARIN BAMBAŞKA BİR İNSAN OLACAĞIM DİYORSUN, NİYE BUGÜNDEN BAŞLAMIYORSUN!”</a:t>
            </a:r>
            <a:endParaRPr lang="tr-TR" sz="3600" dirty="0"/>
          </a:p>
          <a:p>
            <a:pPr marL="0" indent="0" algn="ctr">
              <a:buNone/>
            </a:pPr>
            <a:endParaRPr lang="tr-TR" sz="3600" b="1" dirty="0" smtClean="0"/>
          </a:p>
          <a:p>
            <a:pPr marL="0" indent="0" algn="ctr">
              <a:buNone/>
            </a:pPr>
            <a:r>
              <a:rPr lang="tr-TR" sz="3600" b="1" dirty="0" smtClean="0"/>
              <a:t>(</a:t>
            </a:r>
            <a:r>
              <a:rPr lang="tr-TR" sz="3600" dirty="0"/>
              <a:t>EPİKTETOS</a:t>
            </a:r>
            <a:r>
              <a:rPr lang="tr-TR" sz="3600" dirty="0" smtClean="0"/>
              <a:t>)</a:t>
            </a:r>
          </a:p>
          <a:p>
            <a:pPr marL="0" indent="0" algn="ctr">
              <a:buNone/>
            </a:pPr>
            <a:endParaRPr lang="tr-TR" sz="3600" dirty="0" smtClean="0"/>
          </a:p>
          <a:p>
            <a:pPr marL="0" indent="0" algn="ctr">
              <a:buNone/>
            </a:pPr>
            <a:endParaRPr lang="tr-TR" sz="3600" dirty="0"/>
          </a:p>
          <a:p>
            <a:pPr>
              <a:buNone/>
            </a:pPr>
            <a:endParaRPr lang="tr-TR" dirty="0"/>
          </a:p>
        </p:txBody>
      </p:sp>
      <p:pic>
        <p:nvPicPr>
          <p:cNvPr id="9218" name="Picture 2" descr="http://t0.gstatic.com/images?q=tbn:ANd9GcRWpbM4-m_OMPWaCOxhH2_llcumEpg2VVqeBsKzBX4o-aNQ8yOZw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10563590"/>
      </p:ext>
    </p:extLst>
  </p:cSld>
  <p:clrMapOvr>
    <a:masterClrMapping/>
  </p:clrMapOvr>
  <p:transition advClick="0" advTm="18562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147248" cy="25922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b="1" dirty="0" smtClean="0"/>
          </a:p>
          <a:p>
            <a:pPr marL="0" indent="0" algn="ctr">
              <a:buNone/>
            </a:pPr>
            <a:r>
              <a:rPr lang="tr-TR" sz="3600" b="1" dirty="0" smtClean="0"/>
              <a:t>“</a:t>
            </a:r>
            <a:r>
              <a:rPr lang="tr-TR" sz="3600" b="1" dirty="0"/>
              <a:t>İNSANIN EN BÜYÜK YARDIMCISI, TESADÜF DEĞİL AZİM VE SEBATTIR.”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b="1" dirty="0"/>
              <a:t>(S. SMİLES</a:t>
            </a:r>
            <a:r>
              <a:rPr lang="tr-TR" sz="3600" b="1" dirty="0" smtClean="0"/>
              <a:t>)</a:t>
            </a:r>
          </a:p>
          <a:p>
            <a:pPr marL="0" indent="0" algn="ctr">
              <a:buNone/>
            </a:pPr>
            <a:endParaRPr lang="tr-TR" sz="3600" dirty="0"/>
          </a:p>
        </p:txBody>
      </p:sp>
      <p:pic>
        <p:nvPicPr>
          <p:cNvPr id="8194" name="Picture 2" descr="http://sphotos-a.ak.fbcdn.net/hphotos-ak-ash3/581469_428946343842035_190912403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9144000" cy="3933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58461134"/>
      </p:ext>
    </p:extLst>
  </p:cSld>
  <p:clrMapOvr>
    <a:masterClrMapping/>
  </p:clrMapOvr>
  <p:transition advClick="0" advTm="15625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13" descr="larg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9355"/>
          <a:stretch>
            <a:fillRect/>
          </a:stretch>
        </p:blipFill>
        <p:spPr bwMode="auto">
          <a:xfrm>
            <a:off x="467544" y="260648"/>
            <a:ext cx="8280920" cy="6264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3012907"/>
      </p:ext>
    </p:extLst>
  </p:cSld>
  <p:clrMapOvr>
    <a:masterClrMapping/>
  </p:clrMapOvr>
  <p:transition advClick="0" advTm="17437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3456384"/>
          </a:xfrm>
        </p:spPr>
        <p:txBody>
          <a:bodyPr/>
          <a:lstStyle/>
          <a:p>
            <a:pPr marL="0" indent="0" algn="ctr">
              <a:buNone/>
            </a:pPr>
            <a:endParaRPr lang="tr-TR" sz="3600" b="1" i="1" dirty="0" smtClean="0"/>
          </a:p>
          <a:p>
            <a:pPr marL="0" indent="0" algn="ctr">
              <a:buNone/>
            </a:pPr>
            <a:r>
              <a:rPr lang="tr-TR" sz="3600" b="1" i="1" dirty="0" smtClean="0"/>
              <a:t>“</a:t>
            </a:r>
            <a:r>
              <a:rPr lang="tr-TR" sz="3600" b="1" i="1" dirty="0"/>
              <a:t>GENÇLİĞİNİ EĞLENMEKLE </a:t>
            </a:r>
            <a:r>
              <a:rPr lang="tr-TR" sz="3600" b="1" i="1" dirty="0" smtClean="0"/>
              <a:t>GEÇİREN, </a:t>
            </a:r>
            <a:r>
              <a:rPr lang="tr-TR" sz="3600" b="1" i="1" dirty="0"/>
              <a:t>İHTİYARLIĞINI DÖVÜNMEKLE GEÇİRİR.” </a:t>
            </a:r>
            <a:endParaRPr lang="tr-TR" sz="3600" dirty="0"/>
          </a:p>
          <a:p>
            <a:pPr marL="0" indent="0" algn="ctr">
              <a:buNone/>
            </a:pPr>
            <a:r>
              <a:rPr lang="tr-TR" sz="3600" i="1" dirty="0"/>
              <a:t>(ALİ FUAT BAŞGİL)</a:t>
            </a:r>
            <a:endParaRPr lang="tr-TR" sz="3600" dirty="0"/>
          </a:p>
          <a:p>
            <a:endParaRPr lang="tr-TR" dirty="0"/>
          </a:p>
        </p:txBody>
      </p:sp>
      <p:pic>
        <p:nvPicPr>
          <p:cNvPr id="6146" name="Picture 2" descr="http://t0.gstatic.com/images?q=tbn:ANd9GcR-vGnSVTqx9bB1Ct5qQdpASdPly2oYR1A2_d6kMkJfDV424m2Ao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852936"/>
            <a:ext cx="3600400" cy="36682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55193868"/>
      </p:ext>
    </p:extLst>
  </p:cSld>
  <p:clrMapOvr>
    <a:masterClrMapping/>
  </p:clrMapOvr>
  <p:transition advClick="0" advTm="15781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960" y="1196752"/>
            <a:ext cx="4474840" cy="4968551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/>
              <a:t>“</a:t>
            </a:r>
            <a:r>
              <a:rPr lang="tr-TR" sz="4000" b="1" dirty="0"/>
              <a:t>NE KADAR İLERLEDİĞİMİZ, </a:t>
            </a:r>
            <a:endParaRPr lang="tr-TR" sz="4000" b="1" dirty="0" smtClean="0"/>
          </a:p>
          <a:p>
            <a:pPr marL="0" indent="0" algn="ctr">
              <a:buNone/>
            </a:pPr>
            <a:r>
              <a:rPr lang="tr-TR" sz="4000" b="1" dirty="0" smtClean="0"/>
              <a:t>NE </a:t>
            </a:r>
            <a:r>
              <a:rPr lang="tr-TR" sz="4000" b="1" dirty="0"/>
              <a:t>KADAR ÇALIŞTIĞIMIZA BAĞLIDIR.”</a:t>
            </a:r>
            <a:endParaRPr lang="tr-TR" sz="4000" dirty="0"/>
          </a:p>
          <a:p>
            <a:pPr marL="0" indent="0" algn="ctr">
              <a:buNone/>
            </a:pPr>
            <a:r>
              <a:rPr lang="tr-TR" sz="4000" b="1" dirty="0"/>
              <a:t>(BİLL GATES)</a:t>
            </a:r>
            <a:endParaRPr lang="tr-TR" sz="4000" dirty="0"/>
          </a:p>
          <a:p>
            <a:endParaRPr lang="tr-TR" dirty="0"/>
          </a:p>
        </p:txBody>
      </p:sp>
      <p:pic>
        <p:nvPicPr>
          <p:cNvPr id="5122" name="Picture 2" descr="http://t3.gstatic.com/images?q=tbn:ANd9GcT7DQYlcDiYs9dhFIo_IFVSPbqJ4Vgfbd9rcj-xOdAFoJNoxLF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12776"/>
            <a:ext cx="3179440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33950115"/>
      </p:ext>
    </p:extLst>
  </p:cSld>
  <p:clrMapOvr>
    <a:masterClrMapping/>
  </p:clrMapOvr>
  <p:transition advClick="0" advTm="17890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3682752" cy="5688632"/>
          </a:xfrm>
        </p:spPr>
        <p:txBody>
          <a:bodyPr/>
          <a:lstStyle/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b="1" dirty="0" smtClean="0"/>
              <a:t>“</a:t>
            </a:r>
            <a:r>
              <a:rPr lang="tr-TR" b="1" dirty="0"/>
              <a:t>DÜZENLİ ÇALIŞAN KAZANIR</a:t>
            </a:r>
            <a:r>
              <a:rPr lang="tr-TR" b="1" dirty="0" smtClean="0"/>
              <a:t>...</a:t>
            </a:r>
          </a:p>
          <a:p>
            <a:pPr marL="0" indent="0" algn="ctr">
              <a:buNone/>
            </a:pPr>
            <a:r>
              <a:rPr lang="tr-TR" b="1" dirty="0" smtClean="0"/>
              <a:t>DÜZENLİ </a:t>
            </a:r>
            <a:r>
              <a:rPr lang="tr-TR" b="1" dirty="0"/>
              <a:t>ÇALIŞMAYAN, DÜZENLİ BİR ŞEKİLDE KAYBEDER</a:t>
            </a:r>
            <a:r>
              <a:rPr lang="tr-TR" b="1" dirty="0" smtClean="0"/>
              <a:t>.”</a:t>
            </a:r>
            <a:endParaRPr lang="tr-TR" dirty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b="1" dirty="0" smtClean="0"/>
              <a:t>(</a:t>
            </a:r>
            <a:r>
              <a:rPr lang="tr-TR" b="1" dirty="0"/>
              <a:t>ALİ ERKAN KAVAKLI)</a:t>
            </a:r>
            <a:endParaRPr lang="tr-TR" dirty="0"/>
          </a:p>
          <a:p>
            <a:endParaRPr lang="tr-TR" dirty="0"/>
          </a:p>
        </p:txBody>
      </p:sp>
      <p:pic>
        <p:nvPicPr>
          <p:cNvPr id="5122" name="Picture 2" descr="http://i.on5yirmi5.com/image/2009/11/17/240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07489292"/>
      </p:ext>
    </p:extLst>
  </p:cSld>
  <p:clrMapOvr>
    <a:masterClrMapping/>
  </p:clrMapOvr>
  <p:transition advClick="0" advTm="17656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/>
              <a:t>MAZERETLERİNİZİ TERK EDİN; </a:t>
            </a:r>
            <a:endParaRPr lang="tr-TR" sz="3600" b="1" i="1" dirty="0" smtClean="0"/>
          </a:p>
          <a:p>
            <a:pPr marL="0" indent="0" algn="ctr">
              <a:buNone/>
            </a:pPr>
            <a:r>
              <a:rPr lang="tr-TR" sz="3600" b="1" i="1" dirty="0" smtClean="0"/>
              <a:t>MAZERETİ OLANLAR, </a:t>
            </a:r>
            <a:r>
              <a:rPr lang="tr-TR" sz="3600" b="1" i="1" dirty="0"/>
              <a:t>BAŞARILI OLAMAZLAR</a:t>
            </a:r>
            <a:r>
              <a:rPr lang="tr-TR" sz="3600" b="1" i="1" dirty="0" smtClean="0"/>
              <a:t>!</a:t>
            </a:r>
            <a:endParaRPr lang="tr-TR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7202036"/>
      </p:ext>
    </p:extLst>
  </p:cSld>
  <p:clrMapOvr>
    <a:masterClrMapping/>
  </p:clrMapOvr>
  <p:transition advClick="0" advTm="15484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0" y="476672"/>
            <a:ext cx="4114800" cy="5649491"/>
          </a:xfrm>
        </p:spPr>
        <p:txBody>
          <a:bodyPr/>
          <a:lstStyle/>
          <a:p>
            <a:pPr marL="0" indent="0" algn="ctr">
              <a:buNone/>
            </a:pPr>
            <a:endParaRPr lang="tr-TR" sz="3600" b="1" dirty="0" smtClean="0"/>
          </a:p>
          <a:p>
            <a:pPr marL="0" indent="0" algn="ctr">
              <a:buNone/>
            </a:pPr>
            <a:r>
              <a:rPr lang="tr-TR" sz="3600" b="1" dirty="0" smtClean="0"/>
              <a:t>KESİNLİKLE </a:t>
            </a:r>
            <a:r>
              <a:rPr lang="tr-TR" sz="3600" b="1" dirty="0"/>
              <a:t>YAPMIŞ OLDUĞUNUZUN, DAHA İYİSİNİ </a:t>
            </a:r>
            <a:r>
              <a:rPr lang="tr-TR" sz="3600" b="1" dirty="0" smtClean="0"/>
              <a:t>YAPABİLİRSİNİZ.</a:t>
            </a:r>
          </a:p>
          <a:p>
            <a:pPr marL="0" indent="0" algn="ctr">
              <a:buNone/>
            </a:pPr>
            <a:r>
              <a:rPr lang="tr-TR" sz="3600" b="1" dirty="0" smtClean="0"/>
              <a:t> </a:t>
            </a:r>
          </a:p>
          <a:p>
            <a:pPr marL="0" indent="0" algn="ctr">
              <a:buNone/>
            </a:pPr>
            <a:r>
              <a:rPr lang="tr-TR" sz="3600" b="1" dirty="0" smtClean="0"/>
              <a:t>YAPABİLECEĞİNİZİN</a:t>
            </a:r>
            <a:r>
              <a:rPr lang="tr-TR" sz="3600" b="1" dirty="0"/>
              <a:t>, EN İYİSİNİ </a:t>
            </a:r>
            <a:r>
              <a:rPr lang="tr-TR" sz="3600" b="1" dirty="0" smtClean="0"/>
              <a:t>YAPMAYA ÇALIŞIN!</a:t>
            </a:r>
            <a:endParaRPr lang="tr-TR" sz="3600" b="1" dirty="0"/>
          </a:p>
          <a:p>
            <a:endParaRPr lang="tr-TR" dirty="0"/>
          </a:p>
        </p:txBody>
      </p:sp>
      <p:pic>
        <p:nvPicPr>
          <p:cNvPr id="7170" name="Picture 2" descr="https://encrypted-tbn1.gstatic.com/images?q=tbn:ANd9GcQEcyOUgSsq3rk8LH00pteVXh-2y11HLzDL-k1_c0YKy6DIQ-1bJoi19gc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176464" cy="6264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33717491"/>
      </p:ext>
    </p:extLst>
  </p:cSld>
  <p:clrMapOvr>
    <a:masterClrMapping/>
  </p:clrMapOvr>
  <p:transition advClick="0" advTm="17625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162</Words>
  <Application>Microsoft Office PowerPoint</Application>
  <PresentationFormat>Ekran Gösterisi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       “ZAMAN, ÖMÜRDÜR;  ZAMANIN BOŞA GEÇİRİLMESİ, ÖMRÜN BOŞA GEÇİRİLMESİDİR.”  (İBRAHİM CANAN)</vt:lpstr>
      <vt:lpstr>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BAŞARIYA GÖTÜREN YOL: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“ZAMAN, ÖMÜRDÜR;  ZAMANIN BOŞA GEÇİRİLMESİ, ÖMRÜN BOŞA GEÇİRİLMESİDİR.”  (İBRAHİM CANAN)</dc:title>
  <dc:creator>GURPA</dc:creator>
  <cp:lastModifiedBy>BİLİŞİM</cp:lastModifiedBy>
  <cp:revision>44</cp:revision>
  <dcterms:created xsi:type="dcterms:W3CDTF">2014-10-23T06:02:42Z</dcterms:created>
  <dcterms:modified xsi:type="dcterms:W3CDTF">2017-11-21T10:10:56Z</dcterms:modified>
</cp:coreProperties>
</file>